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890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https://data-flair.training/blogs/memory-management-in-computer/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https://mungfali.com/explore/Climate-Change-Projections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https://www.studocu.com/row/document/king-abdulaziz-university/system-analysis-and-design-thlyl-otsmym-alnthm/223ism-example-of-dimensional-modeling-case-study-with-solution/13074512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https://www.slideserve.com/holmes/emerging-non-volatile-memories-opportunities-and-challenges-powerpoint-ppt-presentation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https://www.geeksforgeeks.org/basic-cache-optimization-techniques/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https://newrycorp.com/insights/blog/high-performance-computing/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https://www.trentonsystems.com/en-us/resource-hub/blog/high-performance-computing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https://dinolii.github.io/2021/03/15/memory-optimization/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https://hpc-wiki.info/hpc/HPC-Dictionary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https://www.researchgate.net/figure/Memory-bandwidth-growth-rate-of-CPU-and-GPU-and-performance-comparison-between-software_fig2_357056128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https://www.slideserve.com/bonniejones/dynamic-allocation-and-deallocation-of-memory-powerpoint-ppt-presentation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https://www.intel.cn/content/www/cn/zh/developer/articles/training/tutorial--run-vtune-profiler-gui-on-intel-oneapi-iot-toolkit-container.html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https://www.analytixlabs.co.in/blog/data-compression-technique/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https://www.vrogue.co/post/lstm-architecture-in-hybrid-model-download-scientific-diagram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10532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7208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821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08457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999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718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8379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4656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0827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37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0962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19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49468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3728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7088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2050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9392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832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370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000" b="1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Understanding Memory Constraints In High-Performance Computing For Large-Scale Climate Simulations</a:t>
            </a:r>
            <a:endParaRPr lang="en-US" sz="3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data-flair.training/blogs/wp-content/uploads/sites/2/2021/04/Basics-of-Memory-Managemen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Memory Management Best Practices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Implementing proper memory management practices such as avoiding memory leaks is essential.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Using memory pools and recycling mechanisms can reduce overhead associated with memory allocation.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Regularly monitoring memory usage and implementing optimizations based on profiling results is key.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science2017.globalchange.gov/img/figure/figure4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Impact of Memory Constraints on Climate Simulations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Memory constraints can limit the size and complexity of climate models that can be simulated.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Insufficient memory can lead to increased disk I/O operations, impacting performance.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Addressing memory constraints is crucial for running high-fidelity simulations at scale.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11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d20ohkaloyme4g.cloudfront.net/img/document_thumbnails/31ce2d955216761af420c3e63bb5e74a/thumb_1200_169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Case Study: Memory Optimization in Climate Modeling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Case studies showcasing memory optimization techniques in climate modeling can provide valuable insights.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Optimizing memory usage in specific components of climate models can lead to performance gains.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Balancing computational requirements with memory constraints is a common challenge in climate simulation research.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image4.slideserve.com/8870265/emerging-nonvolatile-memory-technologies-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Future Trends in Memory Optimization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Emerging technologies like non-volatile memory (NVM) offer new opportunities for memory optimization.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Machine learning techniques can be utilized to predict memory access patterns and optimize performance.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Continued research in memory optimization will be essential for pushing the boundaries of large-scale climate simulations.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13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media.geeksforgeeks.org/wp-content/uploads/20220307162337/HierarchicalmemorysystemGFG-660x45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Challenges in Memory Optimization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Balancing memory optimization with other performance metrics like computational speed is a challenge.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Adapting memory optimization techniques to evolving HPC architectures requires continuous effort.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Addressing memory constraints in heterogeneous computing environments adds complexity to optimization strategies.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14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newrycorp.com/wp-content/uploads/2023/01/AdobeStock_350467127-scaled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Conclusion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Memory constraints play a critical role in the performance of high-performance computing for climate simulations.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Optimizing memory utilization through efficient algorithms and profiling tools is essential for enhancing performance.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Continued research and innovation in memory optimization are necessary to meet the demands of large-scale climate simulations.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www.trentonsystems.com/hs-fs/hubfs/High_Performance_Computers.2.jpeg?width=128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Introduction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High-performance computing plays a crucial role in large-scale climate simulations.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Memory constraints are a significant consideration in optimizing performance.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Understanding memory utilization is key to enhancing computational efficiency.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dinolii.github.io/img/in-post/Memory-Optimization/Memory-Optimization-Hierarch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Importance of Memory Optimization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Efficient memory management is essential for handling vast datasets in climate simulations.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Memory constraints impact the scalability and performance of HPC systems.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Proper memory utilization can reduce bottlenecks and enhance overall simulation speed.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hpc-wiki.info/mediawiki/hpc_images/9/93/Memory_hierarch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Memory Hierarchy in HPC Systems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HPC systems have a complex memory hierarchy including registers, cache, RAM, and storage.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locality optimization is critical for minimizing memory access latency.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Utilizing caches effectively can improve performance by reducing data movement.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Memory Bandwidth Considerations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Memory bandwidth determines the rate at which data can be transferred between memory and processors.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Balancing memory bandwidth usage is crucial for achieving optimal performance.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Memory-intensive applications like climate simulations require efficient utilization of available bandwidth.</a:t>
            </a:r>
            <a:endParaRPr lang="en-US" sz="1600" dirty="0"/>
          </a:p>
        </p:txBody>
      </p:sp>
      <p:pic>
        <p:nvPicPr>
          <p:cNvPr id="2054" name="Picture 6" descr="High Bandwidth Memory - Wikipedia">
            <a:extLst>
              <a:ext uri="{FF2B5EF4-FFF2-40B4-BE49-F238E27FC236}">
                <a16:creationId xmlns:a16="http://schemas.microsoft.com/office/drawing/2014/main" id="{04A9726A-C60C-02EC-0D34-DE4888F9B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918" y="1280160"/>
            <a:ext cx="4053882" cy="302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image4.slideserve.com/9094210/dynamic-allocation-and-deallocation-of-memory-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Memory Allocation Strategies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Dynamic memory allocation techniques like NUMA-aware allocation can enhance performance.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Allocating memory in a contiguous manner can reduce fragmentation and improve access speed.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Understanding the memory allocation patterns of climate simulation codes is essential for optimization.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www.intel.cn/content/dam/developer/articles/training/tutorial--run-vtune-profiler-gui-on-intel-oneapi-iot-toolkit-container/vtune_gpuassembl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Memory Profiling Tools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Tools like Valgrind and Intel VTune can help in profiling memory usage and identifying inefficiencies.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Memory profiling provides insights into memory access patterns and usage.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Optimization based on profiling results can lead to significant performance improvements.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www.analytixlabs.co.in/blog/wp-content/uploads/2022/07/Data-Compression-technique-mode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Compression Techniques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compression methods can reduce memory footprint and alleviate memory constraints.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Lossless compression algorithms like zlib can be applied to climate simulation data.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Balancing compression overhead with memory savings is crucial for efficient utilization.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Memory-Efficient Algorithms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Developing memory-efficient algorithms can reduce the overall memory requirements of simulations.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Implementing parallel algorithms that minimize memory consumption can improve scalability.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Utilizing data structures optimized for memory usage can enhance performance.</a:t>
            </a:r>
            <a:endParaRPr lang="en-US" sz="1600" dirty="0"/>
          </a:p>
        </p:txBody>
      </p:sp>
      <p:pic>
        <p:nvPicPr>
          <p:cNvPr id="1026" name="Picture 2" descr="memory-efficient data mining algorithms ...">
            <a:extLst>
              <a:ext uri="{FF2B5EF4-FFF2-40B4-BE49-F238E27FC236}">
                <a16:creationId xmlns:a16="http://schemas.microsoft.com/office/drawing/2014/main" id="{7798B4CE-A67F-92AF-D7E1-6F66E81B8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30" y="1044526"/>
            <a:ext cx="4255476" cy="332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</TotalTime>
  <Words>874</Words>
  <Application>Microsoft Office PowerPoint</Application>
  <PresentationFormat>On-screen Show (16:9)</PresentationFormat>
  <Paragraphs>128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SlideMake.com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Memory Constraints In High-Performance Computing For Large-Scale Climate Simulations</dc:title>
  <dc:subject>Understanding Memory Constraints In High-Performance Computing For Large-Scale Climate Simulations</dc:subject>
  <dc:creator>SlideMake.com</dc:creator>
  <cp:lastModifiedBy>Perugu Hari</cp:lastModifiedBy>
  <cp:revision>2</cp:revision>
  <dcterms:created xsi:type="dcterms:W3CDTF">2024-06-16T16:51:46Z</dcterms:created>
  <dcterms:modified xsi:type="dcterms:W3CDTF">2024-06-16T18:01:35Z</dcterms:modified>
</cp:coreProperties>
</file>